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</p:sldIdLst>
  <p:sldSz cx="9144000" cy="6858000" type="screen4x3"/>
  <p:notesSz cx="6858000" cy="9144000"/>
  <p:custDataLst>
    <p:tags r:id="rId1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2838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1" y="0"/>
            <a:ext cx="92964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7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915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22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7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283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22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8713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85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57437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455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5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object type=&quot;3&quot; unique_id=&quot;10096&quot;&gt;&lt;property id=&quot;20148&quot; value=&quot;5&quot;/&gt;&lt;property id=&quot;20300&quot; value=&quot;Slide 93&quot;/&gt;&lt;property id=&quot;20307&quot; value=&quot;348&quot;/&gt;&lt;/object&gt;&lt;object type=&quot;3&quot; unique_id=&quot;10097&quot;&gt;&lt;property id=&quot;20148&quot; value=&quot;5&quot;/&gt;&lt;property id=&quot;20300&quot; value=&quot;Slide 94&quot;/&gt;&lt;property id=&quot;20307&quot; value=&quot;349&quot;/&gt;&lt;/object&gt;&lt;object type=&quot;3&quot; unique_id=&quot;10098&quot;&gt;&lt;property id=&quot;20148&quot; value=&quot;5&quot;/&gt;&lt;property id=&quot;20300&quot; value=&quot;Slide 95&quot;/&gt;&lt;property id=&quot;20307&quot; value=&quot;350&quot;/&gt;&lt;/object&gt;&lt;object type=&quot;3&quot; unique_id=&quot;10099&quot;&gt;&lt;property id=&quot;20148&quot; value=&quot;5&quot;/&gt;&lt;property id=&quot;20300&quot; value=&quot;Slide 96&quot;/&gt;&lt;property id=&quot;20307&quot; value=&quot;351&quot;/&gt;&lt;/object&gt;&lt;object type=&quot;3&quot; unique_id=&quot;10100&quot;&gt;&lt;property id=&quot;20148&quot; value=&quot;5&quot;/&gt;&lt;property id=&quot;20300&quot; value=&quot;Slide 97&quot;/&gt;&lt;property id=&quot;20307&quot; value=&quot;352&quot;/&gt;&lt;/object&gt;&lt;object type=&quot;3&quot; unique_id=&quot;10101&quot;&gt;&lt;property id=&quot;20148&quot; value=&quot;5&quot;/&gt;&lt;property id=&quot;20300&quot; value=&quot;Slide 98&quot;/&gt;&lt;property id=&quot;20307&quot; value=&quot;353&quot;/&gt;&lt;/object&gt;&lt;object type=&quot;3&quot; unique_id=&quot;10102&quot;&gt;&lt;property id=&quot;20148&quot; value=&quot;5&quot;/&gt;&lt;property id=&quot;20300&quot; value=&quot;Slide 99&quot;/&gt;&lt;property id=&quot;20307&quot; value=&quot;354&quot;/&gt;&lt;/object&gt;&lt;object type=&quot;3&quot; unique_id=&quot;10103&quot;&gt;&lt;property id=&quot;20148&quot; value=&quot;5&quot;/&gt;&lt;property id=&quot;20300&quot; value=&quot;Slide 100&quot;/&gt;&lt;property id=&quot;20307&quot; value=&quot;355&quot;/&gt;&lt;/object&gt;&lt;object type=&quot;3&quot; unique_id=&quot;10104&quot;&gt;&lt;property id=&quot;20148&quot; value=&quot;5&quot;/&gt;&lt;property id=&quot;20300&quot; value=&quot;Slide 101&quot;/&gt;&lt;property id=&quot;20307&quot; value=&quot;356&quot;/&gt;&lt;/object&gt;&lt;object type=&quot;3&quot; unique_id=&quot;10105&quot;&gt;&lt;property id=&quot;20148&quot; value=&quot;5&quot;/&gt;&lt;property id=&quot;20300&quot; value=&quot;Slide 102&quot;/&gt;&lt;property id=&quot;20307&quot; value=&quot;357&quot;/&gt;&lt;/object&gt;&lt;object type=&quot;3&quot; unique_id=&quot;10106&quot;&gt;&lt;property id=&quot;20148&quot; value=&quot;5&quot;/&gt;&lt;property id=&quot;20300&quot; value=&quot;Slide 103&quot;/&gt;&lt;property id=&quot;20307&quot; value=&quot;358&quot;/&gt;&lt;/object&gt;&lt;object type=&quot;3&quot; unique_id=&quot;10107&quot;&gt;&lt;property id=&quot;20148&quot; value=&quot;5&quot;/&gt;&lt;property id=&quot;20300&quot; value=&quot;Slide 104&quot;/&gt;&lt;property id=&quot;20307&quot; value=&quot;359&quot;/&gt;&lt;/object&gt;&lt;object type=&quot;3&quot; unique_id=&quot;10108&quot;&gt;&lt;property id=&quot;20148&quot; value=&quot;5&quot;/&gt;&lt;property id=&quot;20300&quot; value=&quot;Slide 105&quot;/&gt;&lt;property id=&quot;20307&quot; value=&quot;360&quot;/&gt;&lt;/object&gt;&lt;object type=&quot;3&quot; unique_id=&quot;10109&quot;&gt;&lt;property id=&quot;20148&quot; value=&quot;5&quot;/&gt;&lt;property id=&quot;20300&quot; value=&quot;Slide 106&quot;/&gt;&lt;property id=&quot;20307&quot; value=&quot;361&quot;/&gt;&lt;/object&gt;&lt;object type=&quot;3&quot; unique_id=&quot;10110&quot;&gt;&lt;property id=&quot;20148&quot; value=&quot;5&quot;/&gt;&lt;property id=&quot;20300&quot; value=&quot;Slide 107&quot;/&gt;&lt;property id=&quot;20307&quot; value=&quot;362&quot;/&gt;&lt;/object&gt;&lt;object type=&quot;3&quot; unique_id=&quot;10111&quot;&gt;&lt;property id=&quot;20148&quot; value=&quot;5&quot;/&gt;&lt;property id=&quot;20300&quot; value=&quot;Slide 108&quot;/&gt;&lt;property id=&quot;20307&quot; value=&quot;363&quot;/&gt;&lt;/object&gt;&lt;object type=&quot;3&quot; unique_id=&quot;10112&quot;&gt;&lt;property id=&quot;20148&quot; value=&quot;5&quot;/&gt;&lt;property id=&quot;20300&quot; value=&quot;Slide 109&quot;/&gt;&lt;property id=&quot;20307&quot; value=&quot;364&quot;/&gt;&lt;/object&gt;&lt;object type=&quot;3&quot; unique_id=&quot;10113&quot;&gt;&lt;property id=&quot;20148&quot; value=&quot;5&quot;/&gt;&lt;property id=&quot;20300&quot; value=&quot;Slide 110&quot;/&gt;&lt;property id=&quot;20307&quot; value=&quot;365&quot;/&gt;&lt;/object&gt;&lt;object type=&quot;3&quot; unique_id=&quot;10114&quot;&gt;&lt;property id=&quot;20148&quot; value=&quot;5&quot;/&gt;&lt;property id=&quot;20300&quot; value=&quot;Slide 111&quot;/&gt;&lt;property id=&quot;20307&quot; value=&quot;366&quot;/&gt;&lt;/object&gt;&lt;object type=&quot;3&quot; unique_id=&quot;10115&quot;&gt;&lt;property id=&quot;20148&quot; value=&quot;5&quot;/&gt;&lt;property id=&quot;20300&quot; value=&quot;Slide 112&quot;/&gt;&lt;property id=&quot;20307&quot; value=&quot;367&quot;/&gt;&lt;/object&gt;&lt;object type=&quot;3&quot; unique_id=&quot;10116&quot;&gt;&lt;property id=&quot;20148&quot; value=&quot;5&quot;/&gt;&lt;property id=&quot;20300&quot; value=&quot;Slide 113&quot;/&gt;&lt;property id=&quot;20307&quot; value=&quot;368&quot;/&gt;&lt;/object&gt;&lt;object type=&quot;3&quot; unique_id=&quot;10117&quot;&gt;&lt;property id=&quot;20148&quot; value=&quot;5&quot;/&gt;&lt;property id=&quot;20300&quot; value=&quot;Slide 114&quot;/&gt;&lt;property id=&quot;20307&quot; value=&quot;369&quot;/&gt;&lt;/object&gt;&lt;object type=&quot;3&quot; unique_id=&quot;10118&quot;&gt;&lt;property id=&quot;20148&quot; value=&quot;5&quot;/&gt;&lt;property id=&quot;20300&quot; value=&quot;Slide 115&quot;/&gt;&lt;property id=&quot;20307&quot; value=&quot;370&quot;/&gt;&lt;/object&gt;&lt;object type=&quot;3&quot; unique_id=&quot;10119&quot;&gt;&lt;property id=&quot;20148&quot; value=&quot;5&quot;/&gt;&lt;property id=&quot;20300&quot; value=&quot;Slide 116&quot;/&gt;&lt;property id=&quot;20307&quot; value=&quot;371&quot;/&gt;&lt;/object&gt;&lt;object type=&quot;3&quot; unique_id=&quot;10120&quot;&gt;&lt;property id=&quot;20148&quot; value=&quot;5&quot;/&gt;&lt;property id=&quot;20300&quot; value=&quot;Slide 117&quot;/&gt;&lt;property id=&quot;20307&quot; value=&quot;372&quot;/&gt;&lt;/object&gt;&lt;object type=&quot;3&quot; unique_id=&quot;10121&quot;&gt;&lt;property id=&quot;20148&quot; value=&quot;5&quot;/&gt;&lt;property id=&quot;20300&quot; value=&quot;Slide 118&quot;/&gt;&lt;property id=&quot;20307&quot; value=&quot;37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On-screen Show (4:3)</PresentationFormat>
  <Paragraphs>0</Paragraphs>
  <Slides>118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1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16 Network Forensics, Investigating Logs and Investigating Network Traffic</dc:title>
  <dc:subject>CHFIv8</dc:subject>
  <dc:creator>EC-Council</dc:creator>
  <cp:lastModifiedBy>David Lay</cp:lastModifiedBy>
  <cp:revision>29</cp:revision>
  <dcterms:created xsi:type="dcterms:W3CDTF">2006-08-16T00:00:00Z</dcterms:created>
  <dcterms:modified xsi:type="dcterms:W3CDTF">2012-10-17T17:59:07Z</dcterms:modified>
</cp:coreProperties>
</file>